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60" r:id="rId5"/>
    <p:sldId id="262" r:id="rId6"/>
    <p:sldId id="261" r:id="rId7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F1E1311-B4B9-42EB-8FA2-43C100D20EC0}" type="slidenum">
              <a:t>‹N°›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59148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719998" y="899998"/>
            <a:ext cx="6119996" cy="3441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3"/>
          </p:nvPr>
        </p:nvSpPr>
        <p:spPr>
          <a:xfrm>
            <a:off x="719998" y="4679999"/>
            <a:ext cx="6119996" cy="50399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fld id="{AC9AA60C-18BE-4434-B705-6DEDE2D79A3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408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fr-FR" sz="2000" b="0" i="0" u="none" strike="noStrike" kern="1200" cap="none" spc="0" baseline="0">
        <a:solidFill>
          <a:srgbClr val="000000"/>
        </a:solidFill>
        <a:uFillTx/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2189388-0F98-4F67-8AAA-992234A2CE3F}" type="slidenum">
              <a:t>1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D7BAEF-0E68-4F9F-AA99-D7F5EDEDF35A}" type="slidenum">
              <a:t>2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D7BAEF-0E68-4F9F-AA99-D7F5EDEDF35A}" type="slidenum">
              <a:t>3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369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D7BAEF-0E68-4F9F-AA99-D7F5EDEDF35A}" type="slidenum">
              <a:t>4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757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D7BAEF-0E68-4F9F-AA99-D7F5EDEDF35A}" type="slidenum">
              <a:t>5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673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DD7BAEF-0E68-4F9F-AA99-D7F5EDEDF35A}" type="slidenum">
              <a:t>6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Liberation Sans" pitchFamily="34"/>
              <a:ea typeface="DejaVu Sans" pitchFamily="2"/>
              <a:cs typeface="DejaVu Sans" pitchFamily="2"/>
            </a:endParaRPr>
          </a:p>
        </p:txBody>
      </p:sp>
      <p:sp>
        <p:nvSpPr>
          <p:cNvPr id="3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Espace réservé des notes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042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03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1260472" y="928692"/>
            <a:ext cx="7559673" cy="1973266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260472" y="2978145"/>
            <a:ext cx="7559673" cy="137000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8FFB16-E113-49E2-8B9E-00E8387865B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1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076BB9-EB9C-46B8-9148-0F11E0ACD55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43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7308854" y="215898"/>
            <a:ext cx="2266953" cy="44402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503240" y="215898"/>
            <a:ext cx="6653210" cy="44402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06258C-F277-4CF3-8FB3-0E8CA6A632D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93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91CE7F-6021-4E3A-8076-506047607FD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9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687391" y="1414467"/>
            <a:ext cx="8694736" cy="235743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687391" y="3794129"/>
            <a:ext cx="8694736" cy="1241426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24E38B-DE6B-4F6A-BA3D-2912C9B299D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70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503240" y="1368427"/>
            <a:ext cx="4459291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5114925" y="1368427"/>
            <a:ext cx="4460872" cy="328771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C7EA83-95B5-462E-9BAE-081925AB507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03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693736" y="301623"/>
            <a:ext cx="8694736" cy="10969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693736" y="1390646"/>
            <a:ext cx="4265611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693736" y="2071692"/>
            <a:ext cx="4265611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5103815" y="1390646"/>
            <a:ext cx="4284658" cy="681035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5103815" y="2071692"/>
            <a:ext cx="4284658" cy="30464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E83A3F-B41E-48AB-8210-5D7345A51B0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72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B47607-8ACA-4231-9805-A0440FC35D1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23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23BDB8-904E-448A-9C9A-54C820D739E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79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8E0818-55DA-4BB5-9F73-8C6353C227B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4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693736" y="377820"/>
            <a:ext cx="3251204" cy="1323978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4286249" y="815973"/>
            <a:ext cx="5102223" cy="4030666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693736" y="1701798"/>
            <a:ext cx="3251204" cy="315118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B600A8-A339-4E22-8EF3-9343EE4F167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86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03998" y="215999"/>
            <a:ext cx="7020004" cy="9359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lvl="0"/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03998" y="1367997"/>
            <a:ext cx="9072000" cy="32882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03998" y="5164924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447004" y="5164924"/>
            <a:ext cx="3194995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7226996" y="5164924"/>
            <a:ext cx="2348279" cy="3906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Liberation Sans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fld id="{F9917609-F13C-452A-B701-513C3D87B3E4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3570" b="0" i="0" u="none" strike="noStrike" kern="1200" cap="none" spc="0" baseline="0">
          <a:solidFill>
            <a:srgbClr val="FFFFFF"/>
          </a:solidFill>
          <a:uFillTx/>
          <a:latin typeface="Liberation Sans" pitchFamily="34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150"/>
        </a:spcAft>
        <a:buNone/>
        <a:tabLst/>
        <a:defRPr lang="fr-FR" sz="2600" b="0" i="0" u="none" strike="noStrike" kern="1200" cap="none" spc="0" baseline="0">
          <a:solidFill>
            <a:srgbClr val="000000"/>
          </a:solidFill>
          <a:uFillTx/>
          <a:latin typeface="Liberation Sans" pitchFamily="34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4172421"/>
            <a:ext cx="10079641" cy="153143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Sous-titre 3"/>
          <p:cNvSpPr txBox="1">
            <a:spLocks noGrp="1"/>
          </p:cNvSpPr>
          <p:nvPr>
            <p:ph type="subTitle" idx="4294967295"/>
          </p:nvPr>
        </p:nvSpPr>
        <p:spPr>
          <a:xfrm>
            <a:off x="503820" y="695169"/>
            <a:ext cx="9072000" cy="4242971"/>
          </a:xfrm>
        </p:spPr>
        <p:txBody>
          <a:bodyPr anchor="ctr" anchorCtr="1"/>
          <a:lstStyle/>
          <a:p>
            <a:pPr lvl="0" algn="ctr"/>
            <a:r>
              <a:rPr lang="fr-FR" sz="3200" dirty="0" smtClean="0">
                <a:latin typeface="Arial" pitchFamily="18"/>
              </a:rPr>
              <a:t>KAYAK POLO</a:t>
            </a:r>
          </a:p>
          <a:p>
            <a:pPr lvl="0" algn="ctr"/>
            <a:r>
              <a:rPr lang="fr-FR" sz="3200" dirty="0" smtClean="0">
                <a:latin typeface="Arial" pitchFamily="18"/>
              </a:rPr>
              <a:t>Modification du règlement pour 2019</a:t>
            </a:r>
          </a:p>
          <a:p>
            <a:pPr lvl="0" algn="ctr"/>
            <a:r>
              <a:rPr lang="fr-FR" sz="2400" dirty="0" smtClean="0">
                <a:latin typeface="Arial" pitchFamily="18"/>
              </a:rPr>
              <a:t>Objectifs : </a:t>
            </a:r>
          </a:p>
          <a:p>
            <a:pPr lvl="0" algn="ctr"/>
            <a:r>
              <a:rPr lang="fr-FR" sz="2400" dirty="0" smtClean="0">
                <a:latin typeface="Arial" pitchFamily="18"/>
              </a:rPr>
              <a:t>Redynamiser le championnat, répondre a l’attente des EQF</a:t>
            </a:r>
          </a:p>
          <a:p>
            <a:pPr lvl="0" algn="ctr"/>
            <a:r>
              <a:rPr lang="fr-FR" sz="2400" dirty="0" smtClean="0">
                <a:latin typeface="Arial" pitchFamily="18"/>
              </a:rPr>
              <a:t>Rendre les finales moins lourdes</a:t>
            </a:r>
          </a:p>
          <a:p>
            <a:pPr lvl="0" algn="ctr"/>
            <a:r>
              <a:rPr lang="fr-FR" sz="2400" dirty="0" smtClean="0">
                <a:latin typeface="Arial" pitchFamily="18"/>
              </a:rPr>
              <a:t>Respecter le règlement ICF</a:t>
            </a:r>
          </a:p>
          <a:p>
            <a:pPr lvl="0" algn="ctr"/>
            <a:r>
              <a:rPr lang="fr-FR" sz="2400" dirty="0" smtClean="0">
                <a:latin typeface="Arial" pitchFamily="18"/>
              </a:rPr>
              <a:t>Protéger les joueurs</a:t>
            </a:r>
          </a:p>
          <a:p>
            <a:pPr lvl="0" algn="ctr"/>
            <a:r>
              <a:rPr lang="fr-FR" sz="1400" dirty="0" smtClean="0">
                <a:latin typeface="Arial" pitchFamily="18"/>
              </a:rPr>
              <a:t>Sous réserve de validation par le conseil fédéral de la FFCK</a:t>
            </a:r>
            <a:endParaRPr lang="fr-FR" sz="1400" dirty="0">
              <a:latin typeface="Arial" pitchFamily="1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865641" y="69476"/>
            <a:ext cx="1679039" cy="116279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143999" y="5184364"/>
            <a:ext cx="4012560" cy="42660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947506-FE95-4C1E-9AB1-D6AA9E3D339C}" type="slidenum">
              <a:t>1</a:t>
            </a:fld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7" name="Titre 2"/>
          <p:cNvSpPr txBox="1">
            <a:spLocks/>
          </p:cNvSpPr>
          <p:nvPr/>
        </p:nvSpPr>
        <p:spPr>
          <a:xfrm>
            <a:off x="143999" y="98432"/>
            <a:ext cx="7622757" cy="5925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3570" b="0" i="0" u="none" strike="noStrike" kern="1200" cap="none" spc="0" baseline="0">
                <a:solidFill>
                  <a:srgbClr val="FFFFFF"/>
                </a:solidFill>
                <a:uFillTx/>
                <a:latin typeface="Liberation Sans" pitchFamily="34"/>
              </a:defRPr>
            </a:lvl1pPr>
          </a:lstStyle>
          <a:p>
            <a:r>
              <a:rPr lang="fr-FR" sz="2000" smtClean="0">
                <a:latin typeface="Sansation" pitchFamily="34"/>
              </a:rPr>
              <a:t>Commission Nationale d’Activité KAYAK-POLO</a:t>
            </a:r>
            <a:endParaRPr lang="fr-FR" sz="2000" dirty="0">
              <a:latin typeface="Sansation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4138556"/>
            <a:ext cx="10079641" cy="153143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Sous-titre 3"/>
          <p:cNvSpPr txBox="1">
            <a:spLocks noGrp="1"/>
          </p:cNvSpPr>
          <p:nvPr>
            <p:ph type="subTitle" idx="4294967295"/>
          </p:nvPr>
        </p:nvSpPr>
        <p:spPr>
          <a:xfrm>
            <a:off x="503998" y="2688642"/>
            <a:ext cx="7361643" cy="2334759"/>
          </a:xfrm>
        </p:spPr>
        <p:txBody>
          <a:bodyPr anchor="ctr" anchorCtr="1"/>
          <a:lstStyle/>
          <a:p>
            <a:pPr lvl="0" algn="l"/>
            <a:endParaRPr lang="fr-FR" sz="1800" b="1" dirty="0">
              <a:latin typeface="Arial" pitchFamily="18"/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Arial" pitchFamily="18"/>
              </a:rPr>
              <a:t>« Play off » en N1H et N1F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Arial" pitchFamily="18"/>
              </a:rPr>
              <a:t>Attribution d’une place en coupe d’Europe au 1</a:t>
            </a:r>
            <a:r>
              <a:rPr lang="fr-FR" sz="1800" baseline="30000" dirty="0" smtClean="0">
                <a:latin typeface="Arial" pitchFamily="18"/>
              </a:rPr>
              <a:t>er</a:t>
            </a:r>
            <a:r>
              <a:rPr lang="fr-FR" sz="1800" dirty="0" smtClean="0">
                <a:latin typeface="Arial" pitchFamily="18"/>
              </a:rPr>
              <a:t> de N1H et N1F a l’issue de la saison « régulière »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Arial" pitchFamily="18"/>
              </a:rPr>
              <a:t>Attribution du titre de champion de France a l’issue des « Play Off »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fr-FR" sz="1800" dirty="0" smtClean="0">
                <a:latin typeface="Arial" pitchFamily="18"/>
              </a:rPr>
              <a:t>3 finales au lieu de 2.. Seulement 4 terrains</a:t>
            </a:r>
          </a:p>
          <a:p>
            <a:pPr lvl="0" algn="l"/>
            <a:endParaRPr lang="fr-FR" sz="1800" dirty="0" smtClean="0">
              <a:latin typeface="Arial" pitchFamily="18"/>
            </a:endParaRPr>
          </a:p>
          <a:p>
            <a:pPr lvl="0" algn="l"/>
            <a:endParaRPr lang="fr-FR" sz="3200" dirty="0">
              <a:latin typeface="Arial" pitchFamily="18"/>
            </a:endParaRPr>
          </a:p>
          <a:p>
            <a:pPr lvl="0" algn="ctr"/>
            <a:endParaRPr lang="fr-FR" sz="2000" dirty="0">
              <a:latin typeface="Arial" pitchFamily="18"/>
            </a:endParaRPr>
          </a:p>
          <a:p>
            <a:pPr lvl="0" algn="ctr"/>
            <a:endParaRPr lang="fr-FR" sz="2000" dirty="0">
              <a:latin typeface="Arial" pitchFamily="18"/>
            </a:endParaRPr>
          </a:p>
          <a:p>
            <a:pPr lvl="0" algn="ctr"/>
            <a:endParaRPr lang="fr-FR" sz="2000" dirty="0">
              <a:latin typeface="Arial" pitchFamily="18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865641" y="69476"/>
            <a:ext cx="1679039" cy="116279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143999" y="5184364"/>
            <a:ext cx="4012560" cy="42660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48BBB78-29EB-4F90-AAF1-9ED03BE30CBF}" type="slidenum">
              <a:t>2</a:t>
            </a:fld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7" name="Titre 2"/>
          <p:cNvSpPr txBox="1">
            <a:spLocks/>
          </p:cNvSpPr>
          <p:nvPr/>
        </p:nvSpPr>
        <p:spPr>
          <a:xfrm>
            <a:off x="143999" y="98432"/>
            <a:ext cx="7622757" cy="5925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3570" b="0" i="0" u="none" strike="noStrike" kern="1200" cap="none" spc="0" baseline="0">
                <a:solidFill>
                  <a:srgbClr val="FFFFFF"/>
                </a:solidFill>
                <a:uFillTx/>
                <a:latin typeface="Liberation Sans" pitchFamily="34"/>
              </a:defRPr>
            </a:lvl1pPr>
          </a:lstStyle>
          <a:p>
            <a:r>
              <a:rPr lang="fr-FR" sz="2000" smtClean="0">
                <a:latin typeface="Sansation" pitchFamily="34"/>
              </a:rPr>
              <a:t>Commission Nationale d’Activité KAYAK-POLO</a:t>
            </a:r>
            <a:endParaRPr lang="fr-FR" sz="2000" dirty="0">
              <a:latin typeface="Sansation" pitchFamily="34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24089" y="650874"/>
            <a:ext cx="6499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Règlement 2019 : 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Changements notables : Organisation</a:t>
            </a:r>
            <a:endParaRPr lang="fr-FR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4172423"/>
            <a:ext cx="10079641" cy="153143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re 2"/>
          <p:cNvSpPr txBox="1">
            <a:spLocks noGrp="1"/>
          </p:cNvSpPr>
          <p:nvPr>
            <p:ph type="title" idx="4294967295"/>
          </p:nvPr>
        </p:nvSpPr>
        <p:spPr>
          <a:xfrm>
            <a:off x="143999" y="98432"/>
            <a:ext cx="7622757" cy="592584"/>
          </a:xfrm>
        </p:spPr>
        <p:txBody>
          <a:bodyPr/>
          <a:lstStyle/>
          <a:p>
            <a:pPr lvl="0"/>
            <a:r>
              <a:rPr lang="fr-FR" sz="2000" dirty="0">
                <a:latin typeface="Sansation" pitchFamily="34"/>
              </a:rPr>
              <a:t>Commission Nationale d’Activité KAYAK-POLO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865641" y="69476"/>
            <a:ext cx="1679039" cy="116279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143999" y="5184364"/>
            <a:ext cx="4012560" cy="42660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48BBB78-29EB-4F90-AAF1-9ED03BE30CBF}" type="slidenum">
              <a:t>3</a:t>
            </a:fld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46667" y="1659467"/>
            <a:ext cx="84440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Introduction de la mixité autorisé, pour les championnats N3,N4, U18 et Tournoi NQ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Pas de </a:t>
            </a:r>
            <a:r>
              <a:rPr lang="fr-FR" dirty="0" err="1" smtClean="0"/>
              <a:t>surclassement</a:t>
            </a:r>
            <a:r>
              <a:rPr lang="fr-FR" dirty="0" smtClean="0"/>
              <a:t> pour les vétérans du groupe Master A.(35 a 49 ans)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En cas d’égalité a la fin d’un </a:t>
            </a:r>
            <a:r>
              <a:rPr lang="fr-FR" dirty="0" err="1" smtClean="0"/>
              <a:t>championnat</a:t>
            </a:r>
            <a:r>
              <a:rPr lang="fr-FR" dirty="0" err="1" smtClean="0">
                <a:sym typeface="Wingdings" panose="05000000000000000000" pitchFamily="2" charset="2"/>
              </a:rPr>
              <a:t>goal</a:t>
            </a:r>
            <a:r>
              <a:rPr lang="fr-FR" dirty="0" smtClean="0">
                <a:sym typeface="Wingdings" panose="05000000000000000000" pitchFamily="2" charset="2"/>
              </a:rPr>
              <a:t> </a:t>
            </a:r>
            <a:r>
              <a:rPr lang="fr-FR" dirty="0" err="1" smtClean="0">
                <a:sym typeface="Wingdings" panose="05000000000000000000" pitchFamily="2" charset="2"/>
              </a:rPr>
              <a:t>average</a:t>
            </a:r>
            <a:r>
              <a:rPr lang="fr-FR" dirty="0" smtClean="0">
                <a:sym typeface="Wingdings" panose="05000000000000000000" pitchFamily="2" charset="2"/>
              </a:rPr>
              <a:t> particulier pour toutes les divisions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Adaptabilité de la programmation des championnats N4 et N3 pour DROM.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Réintroduction des gestes arbitre dans le Règlement spécifique.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24089" y="650874"/>
            <a:ext cx="6499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Règlement 2019 : 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Changements notables : Organisation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6345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4138556"/>
            <a:ext cx="10079641" cy="153143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re 2"/>
          <p:cNvSpPr txBox="1">
            <a:spLocks noGrp="1"/>
          </p:cNvSpPr>
          <p:nvPr>
            <p:ph type="title" idx="4294967295"/>
          </p:nvPr>
        </p:nvSpPr>
        <p:spPr>
          <a:xfrm>
            <a:off x="143999" y="98432"/>
            <a:ext cx="7622757" cy="592584"/>
          </a:xfrm>
        </p:spPr>
        <p:txBody>
          <a:bodyPr/>
          <a:lstStyle/>
          <a:p>
            <a:pPr lvl="0"/>
            <a:r>
              <a:rPr lang="fr-FR" sz="2000" dirty="0">
                <a:latin typeface="Sansation" pitchFamily="34"/>
              </a:rPr>
              <a:t>Commission Nationale d’Activité KAYAK-POLO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865641" y="69476"/>
            <a:ext cx="1679039" cy="116279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143999" y="5184364"/>
            <a:ext cx="4012560" cy="42660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48BBB78-29EB-4F90-AAF1-9ED03BE30CBF}" type="slidenum">
              <a:t>4</a:t>
            </a:fld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365956" y="611597"/>
            <a:ext cx="6499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Règlement 2019 : 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Changements notables : Règles du jeu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846667" y="1659467"/>
            <a:ext cx="84440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Modification des règles d’attribution et de cumul des cartons.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Suppression du carton vert d’équipe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Dés 3 joueurs dans une équipe avec cartons vert dans un match les cartons suivant sont jaunes ou rouges.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1 vert + 1 avertissement=1 Jaune, un joueur ne peut avoir 2 cartons vert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Si un but est marqué contre une équipe ayant un joueur expulsé pour 2mn le joueur peux revenir sur le terrain a la remise en jeu (sauf sur pénalty). Si 2 joueurs expulsé, le 2eme doit attendre le 2eme but ou la fin de sa sanction.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Faute dans la dernière </a:t>
            </a:r>
            <a:r>
              <a:rPr lang="fr-FR" dirty="0" err="1" smtClean="0"/>
              <a:t>minute</a:t>
            </a:r>
            <a:r>
              <a:rPr lang="fr-FR" dirty="0" err="1" smtClean="0">
                <a:sym typeface="Wingdings" panose="05000000000000000000" pitchFamily="2" charset="2"/>
              </a:rPr>
              <a:t>Carton</a:t>
            </a:r>
            <a:r>
              <a:rPr lang="fr-FR" dirty="0" smtClean="0">
                <a:sym typeface="Wingdings" panose="05000000000000000000" pitchFamily="2" charset="2"/>
              </a:rPr>
              <a:t> jaune a minima.. Pas de </a:t>
            </a:r>
            <a:r>
              <a:rPr lang="fr-FR" dirty="0" smtClean="0">
                <a:sym typeface="Wingdings" panose="05000000000000000000" pitchFamily="2" charset="2"/>
              </a:rPr>
              <a:t>vert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Présentation de la balle obligatoire a chaque remise en jeu.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240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4195001"/>
            <a:ext cx="10079641" cy="153143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re 2"/>
          <p:cNvSpPr txBox="1">
            <a:spLocks noGrp="1"/>
          </p:cNvSpPr>
          <p:nvPr>
            <p:ph type="title" idx="4294967295"/>
          </p:nvPr>
        </p:nvSpPr>
        <p:spPr>
          <a:xfrm>
            <a:off x="143999" y="98432"/>
            <a:ext cx="7622757" cy="592584"/>
          </a:xfrm>
        </p:spPr>
        <p:txBody>
          <a:bodyPr/>
          <a:lstStyle/>
          <a:p>
            <a:pPr lvl="0"/>
            <a:r>
              <a:rPr lang="fr-FR" sz="2000" dirty="0">
                <a:latin typeface="Sansation" pitchFamily="34"/>
              </a:rPr>
              <a:t>Commission Nationale d’Activité KAYAK-POLO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865641" y="69476"/>
            <a:ext cx="1679039" cy="116279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143999" y="5184364"/>
            <a:ext cx="4012560" cy="42660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48BBB78-29EB-4F90-AAF1-9ED03BE30CBF}" type="slidenum">
              <a:t>5</a:t>
            </a:fld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365956" y="611597"/>
            <a:ext cx="6499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Règlement 2019 : </a:t>
            </a:r>
          </a:p>
          <a:p>
            <a:r>
              <a:rPr lang="fr-FR" sz="2400" dirty="0"/>
              <a:t>	</a:t>
            </a:r>
            <a:r>
              <a:rPr lang="fr-FR" sz="2400" dirty="0" smtClean="0"/>
              <a:t>Changements notables : Règles du jeu</a:t>
            </a:r>
            <a:endParaRPr lang="fr-FR" sz="2400" dirty="0"/>
          </a:p>
        </p:txBody>
      </p:sp>
      <p:sp>
        <p:nvSpPr>
          <p:cNvPr id="4" name="Rectangle 3"/>
          <p:cNvSpPr/>
          <p:nvPr/>
        </p:nvSpPr>
        <p:spPr>
          <a:xfrm>
            <a:off x="567973" y="1611239"/>
            <a:ext cx="801158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Modification de la règle du </a:t>
            </a:r>
            <a:r>
              <a:rPr lang="fr-FR" dirty="0" smtClean="0"/>
              <a:t>pénalty 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1 </a:t>
            </a:r>
            <a:r>
              <a:rPr lang="fr-FR" dirty="0"/>
              <a:t>pénalty = 1 carton </a:t>
            </a:r>
            <a:r>
              <a:rPr lang="fr-FR" dirty="0" smtClean="0"/>
              <a:t>Jaune a minima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dirty="0" smtClean="0"/>
              <a:t>C’est le joueur qui a subi la faute qui tir..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=&gt; </a:t>
            </a:r>
            <a:r>
              <a:rPr lang="fr-FR" dirty="0" smtClean="0"/>
              <a:t>Tir </a:t>
            </a:r>
            <a:r>
              <a:rPr lang="fr-FR" dirty="0"/>
              <a:t>a 4 m avec gardien et </a:t>
            </a:r>
            <a:r>
              <a:rPr lang="fr-FR" dirty="0" smtClean="0"/>
              <a:t>joueurs </a:t>
            </a:r>
            <a:r>
              <a:rPr lang="fr-FR" dirty="0"/>
              <a:t>a 6 </a:t>
            </a:r>
            <a:r>
              <a:rPr lang="fr-FR" dirty="0" smtClean="0"/>
              <a:t>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=&gt;Tir a 4m sans gardien et joueurs a 6m si faute alors que le but n’était pas gardé.</a:t>
            </a: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Prolongation par but </a:t>
            </a:r>
            <a:r>
              <a:rPr lang="fr-FR" dirty="0"/>
              <a:t>en OR par périodes de  5mn jusqu’à but </a:t>
            </a:r>
            <a:r>
              <a:rPr lang="fr-FR" dirty="0" smtClean="0"/>
              <a:t>marqué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Utilisation illégale de la pagaie.. Si pas de mouvement de la pagaie du défenseur et contact non </a:t>
            </a:r>
            <a:r>
              <a:rPr lang="fr-FR" dirty="0" err="1" smtClean="0"/>
              <a:t>significatif</a:t>
            </a:r>
            <a:r>
              <a:rPr lang="fr-FR" dirty="0" err="1" smtClean="0">
                <a:sym typeface="Wingdings" panose="05000000000000000000" pitchFamily="2" charset="2"/>
              </a:rPr>
              <a:t>pas</a:t>
            </a:r>
            <a:r>
              <a:rPr lang="fr-FR" dirty="0" smtClean="0">
                <a:sym typeface="Wingdings" panose="05000000000000000000" pitchFamily="2" charset="2"/>
              </a:rPr>
              <a:t> de faute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98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4138556"/>
            <a:ext cx="10079641" cy="153143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re 2"/>
          <p:cNvSpPr txBox="1">
            <a:spLocks noGrp="1"/>
          </p:cNvSpPr>
          <p:nvPr>
            <p:ph type="title" idx="4294967295"/>
          </p:nvPr>
        </p:nvSpPr>
        <p:spPr>
          <a:xfrm>
            <a:off x="143999" y="98432"/>
            <a:ext cx="7622757" cy="592584"/>
          </a:xfrm>
        </p:spPr>
        <p:txBody>
          <a:bodyPr/>
          <a:lstStyle/>
          <a:p>
            <a:pPr lvl="0"/>
            <a:r>
              <a:rPr lang="fr-FR" sz="2000" dirty="0">
                <a:latin typeface="Sansation" pitchFamily="34"/>
              </a:rPr>
              <a:t>Commission Nationale d’Activité KAYAK-POLO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865641" y="69476"/>
            <a:ext cx="1679039" cy="116279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143999" y="5184364"/>
            <a:ext cx="4012560" cy="42660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0" compatLnSpc="0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48BBB78-29EB-4F90-AAF1-9ED03BE30CBF}" type="slidenum">
              <a:t>6</a:t>
            </a:fld>
            <a:endParaRPr lang="fr-FR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365956" y="611597"/>
            <a:ext cx="6499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Annexe 2019 : Changements notables</a:t>
            </a:r>
            <a:endParaRPr lang="fr-FR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846667" y="1659467"/>
            <a:ext cx="84440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Introduction Play OFF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Réintroduction des gestes arbitre dans le Règlement spécifique.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Tarifs des inscriptions 220€ pour N1 a N4 = moins de 1 Euros par matchs/joueur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Augmentation des rétributions pour accueil finales 1000€</a:t>
            </a:r>
            <a:r>
              <a:rPr lang="fr-FR" dirty="0" smtClean="0">
                <a:sym typeface="Wingdings" panose="05000000000000000000" pitchFamily="2" charset="2"/>
              </a:rPr>
              <a:t>1500€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ym typeface="Wingdings" panose="05000000000000000000" pitchFamily="2" charset="2"/>
              </a:rPr>
              <a:t>Inscriptions et rétribution en ligne sur le site </a:t>
            </a:r>
            <a:r>
              <a:rPr lang="fr-FR" dirty="0" err="1" smtClean="0">
                <a:sym typeface="Wingdings" panose="05000000000000000000" pitchFamily="2" charset="2"/>
              </a:rPr>
              <a:t>Compet</a:t>
            </a:r>
            <a:r>
              <a:rPr lang="fr-FR" dirty="0" smtClean="0">
                <a:sym typeface="Wingdings" panose="05000000000000000000" pitchFamily="2" charset="2"/>
              </a:rPr>
              <a:t> FFCK.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180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Bright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430</Words>
  <Application>Microsoft Office PowerPoint</Application>
  <PresentationFormat>Personnalisé</PresentationFormat>
  <Paragraphs>72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Calibri</vt:lpstr>
      <vt:lpstr>DejaVu Sans</vt:lpstr>
      <vt:lpstr>Droid Sans Fallback</vt:lpstr>
      <vt:lpstr>Liberation Sans</vt:lpstr>
      <vt:lpstr>Lohit Hindi</vt:lpstr>
      <vt:lpstr>Sansation</vt:lpstr>
      <vt:lpstr>Wingdings</vt:lpstr>
      <vt:lpstr>BrightBlue</vt:lpstr>
      <vt:lpstr>Présentation PowerPoint</vt:lpstr>
      <vt:lpstr>Présentation PowerPoint</vt:lpstr>
      <vt:lpstr>Commission Nationale d’Activité KAYAK-POLO</vt:lpstr>
      <vt:lpstr>Commission Nationale d’Activité KAYAK-POLO</vt:lpstr>
      <vt:lpstr>Commission Nationale d’Activité KAYAK-POLO</vt:lpstr>
      <vt:lpstr>Commission Nationale d’Activité KAYAK-POLO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dc:creator>FREDERIC ESCAFFRE - C182099</dc:creator>
  <cp:lastModifiedBy>FREDERIC ESCAFFRE - C182099</cp:lastModifiedBy>
  <cp:revision>38</cp:revision>
  <dcterms:created xsi:type="dcterms:W3CDTF">2017-12-06T13:14:56Z</dcterms:created>
  <dcterms:modified xsi:type="dcterms:W3CDTF">2018-12-23T16:40:15Z</dcterms:modified>
</cp:coreProperties>
</file>